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8" r:id="rId8"/>
    <p:sldId id="262" r:id="rId9"/>
    <p:sldId id="263" r:id="rId10"/>
    <p:sldId id="265" r:id="rId11"/>
    <p:sldId id="261" r:id="rId12"/>
    <p:sldId id="266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7.6.2024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7.6.2024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7.6.2024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7.6.2024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7.6.2024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7.6.2024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7.6.2024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7.6.2024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7.6.2024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7.6.2024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7.6.2024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7.6.2024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kdr\Desktop\Yeni klasör (6)\WhatsApp Image 2024-05-24 at 11.43.5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580"/>
            <a:ext cx="9144000" cy="6911579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000332" y="28572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BULANCAK İMAM HATİP ORTAOKULU</a:t>
            </a:r>
            <a:endParaRPr lang="tr-TR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kdr\Desktop\Yeni klasör (6)\WhatsApp Image 2024-05-24 at 11.43.5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928762" y="307181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4000" b="1" dirty="0" smtClean="0"/>
          </a:p>
          <a:p>
            <a:endParaRPr lang="tr-TR" sz="40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2571736" y="350043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HALI SAHA</a:t>
            </a:r>
            <a:endParaRPr lang="tr-TR" sz="40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kdr\Desktop\Yeni klasör (6)\WhatsApp Image 2024-05-23 at 14.40.09 (5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00" y="0"/>
            <a:ext cx="90742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kdr\Desktop\Yeni klasör (6)\WhatsApp Image 2024-05-23 at 14.41.37 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571868" y="1071546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KANTİN</a:t>
            </a:r>
            <a:endParaRPr lang="tr-TR" sz="40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kdr\Desktop\Yeni klasör (6)\WhatsApp Image 2024-05-23 at 14.39.5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286248" y="278605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SOSYAL BİLGİLER DERSLİĞİ</a:t>
            </a:r>
            <a:endParaRPr lang="tr-TR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kdr\Desktop\Yeni klasör (6)\WhatsApp Image 2024-05-23 at 14.40.07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643306" y="150017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RESİM ATÖLYESİ</a:t>
            </a:r>
            <a:endParaRPr lang="tr-TR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9" name="Picture 3" descr="C:\Users\kdr\Desktop\Yeni klasör (6)\WhatsApp Image 2024-05-23 at 14.40.07 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3143240" y="142873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FEN LABORATUVARI</a:t>
            </a:r>
            <a:endParaRPr lang="tr-TR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kdr\Desktop\Yeni klasör (6)\WhatsApp Image 2024-05-23 at 14.40.08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214678" y="285728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MESCİD</a:t>
            </a:r>
            <a:endParaRPr lang="tr-TR" sz="40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kdr\Desktop\Yeni klasör (6)\WhatsApp Image 2024-05-23 at 14.40.09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6952" y="0"/>
            <a:ext cx="9340952" cy="681753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214678" y="200024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KONFERANS SALONU</a:t>
            </a:r>
            <a:endParaRPr lang="tr-TR" sz="36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 descr="C:\Users\kdr\Downloads\WhatsApp Image 2024-05-28 at 09.20.33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kdr\Desktop\Yeni klasör (6)\WhatsApp Image 2024-05-23 at 14.41.3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714612" y="642918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BİLİŞİM SINIFI </a:t>
            </a:r>
            <a:endParaRPr lang="tr-TR" sz="40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kdr\Desktop\Yeni klasör (6)\WhatsApp Image 2024-05-23 at 14.41.35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285984" y="50004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ROBOTİK KODLAMA SINIFI</a:t>
            </a:r>
            <a:endParaRPr lang="tr-TR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22</Words>
  <PresentationFormat>Ekran Gösterisi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kdr</dc:creator>
  <cp:lastModifiedBy>kdr</cp:lastModifiedBy>
  <cp:revision>8</cp:revision>
  <dcterms:created xsi:type="dcterms:W3CDTF">2024-06-07T08:52:39Z</dcterms:created>
  <dcterms:modified xsi:type="dcterms:W3CDTF">2024-06-07T10:52:56Z</dcterms:modified>
</cp:coreProperties>
</file>